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61" r:id="rId5"/>
    <p:sldId id="260" r:id="rId6"/>
    <p:sldId id="264" r:id="rId7"/>
    <p:sldId id="259" r:id="rId8"/>
    <p:sldId id="257" r:id="rId9"/>
    <p:sldId id="263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D87"/>
    <a:srgbClr val="4A689B"/>
    <a:srgbClr val="4D7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FADA1B-6F06-4D5C-AD66-B4E6F446D301}" v="34" dt="2024-09-11T08:19:23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>
        <p:scale>
          <a:sx n="80" d="100"/>
          <a:sy n="80" d="100"/>
        </p:scale>
        <p:origin x="127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>
                <a:solidFill>
                  <a:schemeClr val="tx1"/>
                </a:solidFill>
                <a:latin typeface="Myriad Pro" panose="020B0503030403020204" pitchFamily="34" charset="0"/>
              </a:rPr>
              <a:t>Diagramoverskrift</a:t>
            </a:r>
            <a:endParaRPr lang="en-US" sz="2400" dirty="0">
              <a:solidFill>
                <a:schemeClr val="tx1"/>
              </a:solidFill>
              <a:latin typeface="Myriad Pro" panose="020B0503030403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7.8520990133830543E-2"/>
          <c:y val="0.14714747110634574"/>
          <c:w val="0.87531483759842521"/>
          <c:h val="0.6684941094439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Antall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'Ark1'!$B$2:$B$6</c:f>
              <c:numCache>
                <c:formatCode>General</c:formatCode>
                <c:ptCount val="5"/>
                <c:pt idx="0">
                  <c:v>440</c:v>
                </c:pt>
                <c:pt idx="1">
                  <c:v>480</c:v>
                </c:pt>
                <c:pt idx="2">
                  <c:v>500</c:v>
                </c:pt>
                <c:pt idx="3">
                  <c:v>530</c:v>
                </c:pt>
                <c:pt idx="4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06-4B37-BA1E-5652600280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808601024"/>
        <c:axId val="808595448"/>
      </c:barChart>
      <c:catAx>
        <c:axId val="80860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8595448"/>
        <c:crosses val="autoZero"/>
        <c:auto val="1"/>
        <c:lblAlgn val="ctr"/>
        <c:lblOffset val="100"/>
        <c:noMultiLvlLbl val="0"/>
      </c:catAx>
      <c:valAx>
        <c:axId val="80859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860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25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96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74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95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12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16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0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9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1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8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67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E3EEF8"/>
            </a:gs>
            <a:gs pos="42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AACA-0351-4FC7-B0B7-E9040837E022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673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6629FFB-D346-320A-FF4F-42ADCD82C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571" y="5283635"/>
            <a:ext cx="1611952" cy="8679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DBD283-1391-AE9E-E4AF-0BA1FD1EF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327" y="5164207"/>
            <a:ext cx="1219200" cy="1104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674AC3-6198-A294-1F4B-8788C3F66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876" y="5172944"/>
            <a:ext cx="1219200" cy="1104900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 rotWithShape="1">
          <a:blip r:embed="rId5"/>
          <a:srcRect t="16229" b="20671"/>
          <a:stretch/>
        </p:blipFill>
        <p:spPr>
          <a:xfrm>
            <a:off x="375148" y="6101342"/>
            <a:ext cx="1082192" cy="618850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 rotWithShape="1">
          <a:blip r:embed="rId6"/>
          <a:srcRect t="23136" b="29711"/>
          <a:stretch/>
        </p:blipFill>
        <p:spPr>
          <a:xfrm>
            <a:off x="4904155" y="6177516"/>
            <a:ext cx="1219200" cy="52099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9776" y="5550355"/>
            <a:ext cx="1409847" cy="369129"/>
          </a:xfrm>
          <a:prstGeom prst="rect">
            <a:avLst/>
          </a:prstGeom>
        </p:spPr>
      </p:pic>
      <p:pic>
        <p:nvPicPr>
          <p:cNvPr id="13" name="Picture 12" descr="A red logo with a star&#10;&#10;Description automatically generated">
            <a:extLst>
              <a:ext uri="{FF2B5EF4-FFF2-40B4-BE49-F238E27FC236}">
                <a16:creationId xmlns:a16="http://schemas.microsoft.com/office/drawing/2014/main" id="{346C110B-AC1E-65C2-2092-B2DC3F5C0A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259" y="3212389"/>
            <a:ext cx="2219104" cy="2219104"/>
          </a:xfrm>
          <a:prstGeom prst="rect">
            <a:avLst/>
          </a:prstGeom>
        </p:spPr>
      </p:pic>
      <p:pic>
        <p:nvPicPr>
          <p:cNvPr id="1026" name="Picture 2" descr="Accenture">
            <a:extLst>
              <a:ext uri="{FF2B5EF4-FFF2-40B4-BE49-F238E27FC236}">
                <a16:creationId xmlns:a16="http://schemas.microsoft.com/office/drawing/2014/main" id="{0995AAB5-89C6-EF80-4653-55C22EFCD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93" y="5406876"/>
            <a:ext cx="1246486" cy="51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ange Business">
            <a:extLst>
              <a:ext uri="{FF2B5EF4-FFF2-40B4-BE49-F238E27FC236}">
                <a16:creationId xmlns:a16="http://schemas.microsoft.com/office/drawing/2014/main" id="{A45DEE2D-B0DF-40EC-B459-DC2F5A2DA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90" y="6153416"/>
            <a:ext cx="1312090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uvet logo">
            <a:extLst>
              <a:ext uri="{FF2B5EF4-FFF2-40B4-BE49-F238E27FC236}">
                <a16:creationId xmlns:a16="http://schemas.microsoft.com/office/drawing/2014/main" id="{7FB7234A-B5CE-5B72-566A-7D9E69C17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32" y="5331638"/>
            <a:ext cx="1246486" cy="67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gitaliseringsdirektoratet logo">
            <a:extLst>
              <a:ext uri="{FF2B5EF4-FFF2-40B4-BE49-F238E27FC236}">
                <a16:creationId xmlns:a16="http://schemas.microsoft.com/office/drawing/2014/main" id="{FD44D4BA-9CC1-5975-179D-BDA118BA2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076" y="5909960"/>
            <a:ext cx="1790639" cy="96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A black letter t&#10;&#10;Description automatically generated">
            <a:extLst>
              <a:ext uri="{FF2B5EF4-FFF2-40B4-BE49-F238E27FC236}">
                <a16:creationId xmlns:a16="http://schemas.microsoft.com/office/drawing/2014/main" id="{9A33B8A1-F68E-2A18-BA22-3216E2FBA51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84" y="6209326"/>
            <a:ext cx="1735277" cy="329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4F7641-2467-5494-5F38-7D5F1E5127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36883" y="-94373"/>
            <a:ext cx="13427242" cy="5278739"/>
          </a:xfrm>
          <a:prstGeom prst="rect">
            <a:avLst/>
          </a:prstGeom>
        </p:spPr>
      </p:pic>
      <p:pic>
        <p:nvPicPr>
          <p:cNvPr id="16" name="Picture 2" descr="Knowit logo">
            <a:extLst>
              <a:ext uri="{FF2B5EF4-FFF2-40B4-BE49-F238E27FC236}">
                <a16:creationId xmlns:a16="http://schemas.microsoft.com/office/drawing/2014/main" id="{49A8C4D4-4B3C-0455-607C-6889E4B54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15" y="5882782"/>
            <a:ext cx="12192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TietoEvry">
            <a:extLst>
              <a:ext uri="{FF2B5EF4-FFF2-40B4-BE49-F238E27FC236}">
                <a16:creationId xmlns:a16="http://schemas.microsoft.com/office/drawing/2014/main" id="{E857353D-16C4-7EAE-9014-F50D5A924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31" y="5896430"/>
            <a:ext cx="12192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1C8D1FF-4C31-5F78-4433-4EFDD67B50D7}"/>
              </a:ext>
            </a:extLst>
          </p:cNvPr>
          <p:cNvSpPr/>
          <p:nvPr/>
        </p:nvSpPr>
        <p:spPr>
          <a:xfrm>
            <a:off x="-497305" y="5148845"/>
            <a:ext cx="13427242" cy="218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Picture 2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7647942-6399-F6BC-A4EE-00C6DB31C9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9" y="5295149"/>
            <a:ext cx="1611951" cy="8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DD7E90-DB1B-CB4A-2F99-E6C17368B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21" t="17908" r="1524" b="2348"/>
          <a:stretch/>
        </p:blipFill>
        <p:spPr>
          <a:xfrm>
            <a:off x="-385011" y="-1"/>
            <a:ext cx="12577011" cy="68580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2609640"/>
            <a:ext cx="9144000" cy="2387600"/>
          </a:xfrm>
        </p:spPr>
        <p:txBody>
          <a:bodyPr>
            <a:normAutofit/>
          </a:bodyPr>
          <a:lstStyle/>
          <a:p>
            <a:r>
              <a:rPr lang="nb-NO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Lorem</a:t>
            </a:r>
            <a:r>
              <a:rPr lang="nb-NO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nb-NO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ipsum</a:t>
            </a:r>
            <a:r>
              <a:rPr lang="nb-NO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nb-NO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dolor</a:t>
            </a:r>
            <a:r>
              <a:rPr lang="nb-NO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nb-NO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sit</a:t>
            </a:r>
            <a:r>
              <a:rPr lang="nb-NO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nb-NO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amet</a:t>
            </a:r>
            <a:r>
              <a:rPr lang="nb-NO" b="1" dirty="0">
                <a:solidFill>
                  <a:schemeClr val="bg1"/>
                </a:solidFill>
                <a:latin typeface="Myriad Pro" panose="020B0503030403020204" pitchFamily="34" charset="0"/>
              </a:rPr>
              <a:t>, vim </a:t>
            </a:r>
            <a:r>
              <a:rPr lang="nb-NO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doming</a:t>
            </a:r>
            <a:endParaRPr lang="nb-NO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5144876"/>
            <a:ext cx="9144000" cy="1049357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Brute </a:t>
            </a:r>
            <a:r>
              <a:rPr lang="nb-NO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dicant</a:t>
            </a:r>
            <a:r>
              <a:rPr lang="nb-NO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in </a:t>
            </a:r>
            <a:r>
              <a:rPr lang="nb-NO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audire</a:t>
            </a:r>
            <a:r>
              <a:rPr lang="nb-NO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minimum </a:t>
            </a:r>
            <a:r>
              <a:rPr lang="nb-NO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393" y="1206087"/>
            <a:ext cx="1929215" cy="10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4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90776" y="922673"/>
            <a:ext cx="8977224" cy="1120505"/>
          </a:xfrm>
        </p:spPr>
        <p:txBody>
          <a:bodyPr>
            <a:normAutofit/>
          </a:bodyPr>
          <a:lstStyle/>
          <a:p>
            <a:pPr algn="l"/>
            <a:r>
              <a:rPr lang="nb-NO" sz="3600" dirty="0">
                <a:latin typeface="Myriad Pro" panose="020B0503030403020204" pitchFamily="34" charset="0"/>
              </a:rPr>
              <a:t>Tekstside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90776" y="2498939"/>
            <a:ext cx="8419382" cy="3506730"/>
          </a:xfrm>
        </p:spPr>
        <p:txBody>
          <a:bodyPr>
            <a:noAutofit/>
          </a:bodyPr>
          <a:lstStyle/>
          <a:p>
            <a:pPr algn="l"/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vim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epicurei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urbanitas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ei. Brute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dicant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in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audire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minimum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duo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hendrerit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accommodare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 ad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discere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ornatus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contentiones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ut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eripuit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delenit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pro. Pro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pertinax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honestatis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disputationi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ut, debet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mnesarchum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vel id. An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vocibus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eloquentiam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per. Et vim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oporteat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Clita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audiam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mediocritatem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 his.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Norsk konferanse for IKT i offentlig sektor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90776" y="922673"/>
            <a:ext cx="8977224" cy="1120505"/>
          </a:xfrm>
        </p:spPr>
        <p:txBody>
          <a:bodyPr>
            <a:normAutofit/>
          </a:bodyPr>
          <a:lstStyle/>
          <a:p>
            <a:pPr algn="l"/>
            <a:r>
              <a:rPr lang="nb-NO" sz="3600" dirty="0">
                <a:latin typeface="Myriad Pro" panose="020B0503030403020204" pitchFamily="34" charset="0"/>
              </a:rPr>
              <a:t>Sitat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90776" y="2400951"/>
            <a:ext cx="8419382" cy="350673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nb-N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vim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epicurei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urbanitas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ei. Brute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dicant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in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audire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minimum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duo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hendrerit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accommodare</a:t>
            </a:r>
            <a:r>
              <a:rPr lang="nb-NO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b-NO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endParaRPr lang="nb-NO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Norsk konferanse for IKT i offentlig sektor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90776" y="922673"/>
            <a:ext cx="8977224" cy="1120505"/>
          </a:xfrm>
        </p:spPr>
        <p:txBody>
          <a:bodyPr>
            <a:normAutofit/>
          </a:bodyPr>
          <a:lstStyle/>
          <a:p>
            <a:pPr algn="l"/>
            <a:r>
              <a:rPr lang="nb-NO" sz="3600" dirty="0">
                <a:latin typeface="Myriad Pro" panose="020B0503030403020204" pitchFamily="34" charset="0"/>
              </a:rPr>
              <a:t>Tekst + bilde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96303" y="2406869"/>
            <a:ext cx="4519448" cy="3331780"/>
          </a:xfrm>
        </p:spPr>
        <p:txBody>
          <a:bodyPr>
            <a:noAutofit/>
          </a:bodyPr>
          <a:lstStyle/>
          <a:p>
            <a:pPr algn="l"/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vim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epicurei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urbanitas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ei. Brute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dicant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in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audire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minimum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duo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hendrerit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accommodare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 ad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discere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ornatus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contentiones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ut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eripuit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delenit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pro. Pro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pertinax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honestatis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disputationi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ut, debet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mnesarchum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vel id.  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Norsk konferanse for IKT i offentlig sektor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281" r="7323" b="-281"/>
          <a:stretch/>
        </p:blipFill>
        <p:spPr>
          <a:xfrm>
            <a:off x="1751162" y="2510385"/>
            <a:ext cx="3657600" cy="307407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b="9872"/>
          <a:stretch/>
        </p:blipFill>
        <p:spPr>
          <a:xfrm>
            <a:off x="0" y="-13648"/>
            <a:ext cx="12192000" cy="6871647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Norsk konferanse for IKT i offentlig sektor</a:t>
            </a:r>
          </a:p>
        </p:txBody>
      </p:sp>
    </p:spTree>
    <p:extLst>
      <p:ext uri="{BB962C8B-B14F-4D97-AF65-F5344CB8AC3E}">
        <p14:creationId xmlns:p14="http://schemas.microsoft.com/office/powerpoint/2010/main" val="223508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5402866"/>
              </p:ext>
            </p:extLst>
          </p:nvPr>
        </p:nvGraphicFramePr>
        <p:xfrm>
          <a:off x="1773207" y="1155941"/>
          <a:ext cx="8500853" cy="482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Norsk konferanse for IKT i offentlig sektor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375337" y="2406869"/>
            <a:ext cx="7395513" cy="3310759"/>
          </a:xfrm>
        </p:spPr>
        <p:txBody>
          <a:bodyPr>
            <a:normAutofit/>
          </a:bodyPr>
          <a:lstStyle/>
          <a:p>
            <a:pPr marL="342900" indent="-342900" algn="l"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endParaRPr lang="nb-NO" sz="3200" dirty="0">
              <a:latin typeface="Myriad Pro" panose="020B0503030403020204" pitchFamily="34" charset="0"/>
            </a:endParaRPr>
          </a:p>
          <a:p>
            <a:pPr marL="342900" indent="-342900" algn="l"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endParaRPr lang="nb-NO" sz="3200" dirty="0">
              <a:latin typeface="Myriad Pro" panose="020B0503030403020204" pitchFamily="34" charset="0"/>
            </a:endParaRPr>
          </a:p>
          <a:p>
            <a:pPr marL="342900" indent="-342900" algn="l"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endParaRPr lang="nb-NO" sz="3200" dirty="0">
              <a:latin typeface="Myriad Pro" panose="020B0503030403020204" pitchFamily="34" charset="0"/>
            </a:endParaRPr>
          </a:p>
          <a:p>
            <a:pPr marL="342900" indent="-342900" algn="l"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endParaRPr lang="nb-NO" sz="3200" dirty="0">
              <a:latin typeface="Myriad Pro" panose="020B0503030403020204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Norsk konferanse for IKT i offentlig sektor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90776" y="922667"/>
            <a:ext cx="8977224" cy="1120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600" dirty="0">
                <a:latin typeface="Myriad Pro" panose="020B0503030403020204" pitchFamily="34" charset="0"/>
              </a:rPr>
              <a:t>Punktliste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393" y="2824585"/>
            <a:ext cx="1929215" cy="103630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079576" y="3988082"/>
            <a:ext cx="40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Norsk konferanse for IKT i offentlig sektor</a:t>
            </a:r>
          </a:p>
        </p:txBody>
      </p:sp>
    </p:spTree>
    <p:extLst>
      <p:ext uri="{BB962C8B-B14F-4D97-AF65-F5344CB8AC3E}">
        <p14:creationId xmlns:p14="http://schemas.microsoft.com/office/powerpoint/2010/main" val="227926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os-ppt-1.potx" id="{2D3FC628-D0CE-43D6-8D6F-01C779C62DE4}" vid="{BFB7B77F-7259-40AB-8FA1-EDECA66E169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069D6835076843A2D86B830F05C349" ma:contentTypeVersion="15" ma:contentTypeDescription="Opprett et nytt dokument." ma:contentTypeScope="" ma:versionID="22e989fc3a5490c5a46a8b7a9663cda4">
  <xsd:schema xmlns:xsd="http://www.w3.org/2001/XMLSchema" xmlns:xs="http://www.w3.org/2001/XMLSchema" xmlns:p="http://schemas.microsoft.com/office/2006/metadata/properties" xmlns:ns2="0a050d77-b50e-46ac-aa4e-e6c8cb504965" xmlns:ns3="90b49890-10c6-44a0-a813-bcc99a4167db" targetNamespace="http://schemas.microsoft.com/office/2006/metadata/properties" ma:root="true" ma:fieldsID="aa0c1b325651f1907ac493c268716db1" ns2:_="" ns3:_="">
    <xsd:import namespace="0a050d77-b50e-46ac-aa4e-e6c8cb504965"/>
    <xsd:import namespace="90b49890-10c6-44a0-a813-bcc99a4167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50d77-b50e-46ac-aa4e-e6c8cb5049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49890-10c6-44a0-a813-bcc99a4167d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a82273d-d43a-4e0f-bae0-cf4218258055}" ma:internalName="TaxCatchAll" ma:showField="CatchAllData" ma:web="90b49890-10c6-44a0-a813-bcc99a4167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050d77-b50e-46ac-aa4e-e6c8cb504965">
      <Terms xmlns="http://schemas.microsoft.com/office/infopath/2007/PartnerControls"/>
    </lcf76f155ced4ddcb4097134ff3c332f>
    <TaxCatchAll xmlns="90b49890-10c6-44a0-a813-bcc99a4167db" xsi:nil="true"/>
  </documentManagement>
</p:properties>
</file>

<file path=customXml/itemProps1.xml><?xml version="1.0" encoding="utf-8"?>
<ds:datastoreItem xmlns:ds="http://schemas.openxmlformats.org/officeDocument/2006/customXml" ds:itemID="{818C0842-14EE-4880-B3C8-A51F032E5371}"/>
</file>

<file path=customXml/itemProps2.xml><?xml version="1.0" encoding="utf-8"?>
<ds:datastoreItem xmlns:ds="http://schemas.openxmlformats.org/officeDocument/2006/customXml" ds:itemID="{BE087DB9-E29F-4D43-B665-6BC4C628E9C8}"/>
</file>

<file path=customXml/itemProps3.xml><?xml version="1.0" encoding="utf-8"?>
<ds:datastoreItem xmlns:ds="http://schemas.openxmlformats.org/officeDocument/2006/customXml" ds:itemID="{35DD88FA-5389-46B4-B0E3-015033C50B4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239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Times New Roman</vt:lpstr>
      <vt:lpstr>Office-tema</vt:lpstr>
      <vt:lpstr>PowerPoint Presentation</vt:lpstr>
      <vt:lpstr>Lorem ipsum dolor sit amet, vim doming</vt:lpstr>
      <vt:lpstr>Tekstside</vt:lpstr>
      <vt:lpstr>Sitat</vt:lpstr>
      <vt:lpstr>Tekst + bilde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Kjell Tore Næsgaard</dc:creator>
  <cp:lastModifiedBy>Kjell Tore Næsgaard</cp:lastModifiedBy>
  <cp:revision>26</cp:revision>
  <dcterms:created xsi:type="dcterms:W3CDTF">2017-06-15T07:38:42Z</dcterms:created>
  <dcterms:modified xsi:type="dcterms:W3CDTF">2024-09-11T08:20:02Z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0x0101005A069D6835076843A2D86B830F05C349</vt:lpwstr>
  </property>
</Properties>
</file>